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66" r:id="rId4"/>
    <p:sldId id="261" r:id="rId5"/>
    <p:sldId id="259" r:id="rId6"/>
    <p:sldId id="262" r:id="rId7"/>
    <p:sldId id="265" r:id="rId8"/>
    <p:sldId id="267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A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7F638BD-D1B3-4C93-918C-7CFB29258178}" type="datetimeFigureOut">
              <a:rPr lang="es-AR" smtClean="0"/>
              <a:t>16/2/2021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661E0F-F569-4859-985A-A87E955D8900}" type="slidenum">
              <a:rPr lang="es-AR" smtClean="0"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764705"/>
            <a:ext cx="6264696" cy="2304256"/>
          </a:xfrm>
        </p:spPr>
        <p:txBody>
          <a:bodyPr>
            <a:normAutofit/>
          </a:bodyPr>
          <a:lstStyle/>
          <a:p>
            <a:r>
              <a:rPr lang="es-AR" sz="2800" dirty="0" smtClean="0"/>
              <a:t>EL PROCESO CREATIVO     </a:t>
            </a:r>
            <a:br>
              <a:rPr lang="es-AR" sz="2800" dirty="0" smtClean="0"/>
            </a:br>
            <a:r>
              <a:rPr lang="es-AR" sz="2800" dirty="0" smtClean="0"/>
              <a:t> DE LA SALUD y los planos de la realidad en los que existimos </a:t>
            </a:r>
            <a:endParaRPr lang="es-AR" sz="2800" dirty="0"/>
          </a:p>
        </p:txBody>
      </p:sp>
      <p:pic>
        <p:nvPicPr>
          <p:cNvPr id="1026" name="Picture 2" descr="Resultado de imagen de vector undraw cerebros precios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40968"/>
            <a:ext cx="3119018" cy="32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puye\Desktop\Fotos Luisi\Marca de Agu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28" y="4653136"/>
            <a:ext cx="1649267" cy="151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3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1" y="323998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DEL PATRÓN CETÉRICO </a:t>
            </a:r>
            <a:r>
              <a:rPr lang="es-AR" sz="1400" dirty="0" smtClean="0"/>
              <a:t>       Conocimiento Divino     Sé que Soy Uno con Dios ( Fuente Creadora )                                                                                                                             </a:t>
            </a:r>
            <a:endParaRPr lang="es-AR" sz="1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51521" y="881854"/>
            <a:ext cx="7140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CELESTIAL</a:t>
            </a:r>
            <a:r>
              <a:rPr lang="es-AR" sz="1400" dirty="0" smtClean="0"/>
              <a:t>                            Amor Divino                    Amo la Vida Universalmente</a:t>
            </a:r>
            <a:endParaRPr lang="es-AR" sz="14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51522" y="1699589"/>
            <a:ext cx="8378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DEL PATRÓN ETÉREO           </a:t>
            </a:r>
            <a:r>
              <a:rPr lang="es-AR" sz="1400" dirty="0" smtClean="0"/>
              <a:t>Voluntad Divina </a:t>
            </a:r>
            <a:r>
              <a:rPr lang="es-AR" sz="1400" b="1" dirty="0" smtClean="0"/>
              <a:t>             </a:t>
            </a:r>
            <a:r>
              <a:rPr lang="es-AR" sz="1400" dirty="0" smtClean="0"/>
              <a:t>Tu Voluntad y la Mía  son Una</a:t>
            </a:r>
            <a:endParaRPr lang="es-AR" sz="1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51521" y="2442319"/>
            <a:ext cx="6767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ASTRAL                                 </a:t>
            </a:r>
            <a:r>
              <a:rPr lang="es-AR" sz="1400" dirty="0" smtClean="0"/>
              <a:t> Amando                          Amo a la Humanidad</a:t>
            </a:r>
            <a:endParaRPr lang="es-AR" sz="14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12704" y="3195478"/>
            <a:ext cx="8685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MENTAL                                 </a:t>
            </a:r>
            <a:r>
              <a:rPr lang="es-AR" sz="1400" dirty="0" smtClean="0"/>
              <a:t>Pensamiento Claro      Pensamiento claro para poner en Práctica el Amor 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                                                                                             y la Voluntad                    </a:t>
            </a:r>
            <a:endParaRPr lang="es-AR" sz="1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312704" y="4174745"/>
            <a:ext cx="8647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EMOCIONAL</a:t>
            </a:r>
            <a:r>
              <a:rPr lang="es-AR" sz="1400" dirty="0" smtClean="0"/>
              <a:t>                         Sentimiento Real           Flujo Natural no bloqueado de sentimientos que </a:t>
            </a:r>
          </a:p>
          <a:p>
            <a:r>
              <a:rPr lang="es-AR" sz="1400" b="1" dirty="0"/>
              <a:t> </a:t>
            </a:r>
            <a:r>
              <a:rPr lang="es-AR" sz="1400" b="1" dirty="0" smtClean="0"/>
              <a:t>                                                                                                     </a:t>
            </a:r>
            <a:r>
              <a:rPr lang="es-AR" sz="1400" dirty="0" smtClean="0"/>
              <a:t>corresponden a la Realidad Divina. Crea: Amor</a:t>
            </a:r>
            <a:endParaRPr lang="es-AR" sz="1400" dirty="0"/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6012160" y="631776"/>
            <a:ext cx="0" cy="2061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6028961" y="1268760"/>
            <a:ext cx="1" cy="3300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6049959" y="2007366"/>
            <a:ext cx="0" cy="412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6061044" y="2757442"/>
            <a:ext cx="0" cy="412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6061044" y="3811248"/>
            <a:ext cx="0" cy="340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251522" y="5080559"/>
            <a:ext cx="89136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ETÉREO</a:t>
            </a:r>
            <a:r>
              <a:rPr lang="es-AR" sz="1400" dirty="0" smtClean="0"/>
              <a:t>                                 Existo                               Metabolismo Natural de la Energía que mantiene la </a:t>
            </a:r>
          </a:p>
          <a:p>
            <a:r>
              <a:rPr lang="es-AR" sz="1400" b="1" dirty="0"/>
              <a:t> </a:t>
            </a:r>
            <a:r>
              <a:rPr lang="es-AR" sz="1400" b="1" dirty="0" smtClean="0"/>
              <a:t>                                                                                                      </a:t>
            </a:r>
            <a:r>
              <a:rPr lang="es-AR" sz="1400" dirty="0" smtClean="0"/>
              <a:t>Estructura y la Función del Cuerpo Etéreo ; yin/yang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                                                                                           Crea: Estamos Bien</a:t>
            </a:r>
            <a:endParaRPr lang="es-AR" sz="1400" dirty="0"/>
          </a:p>
        </p:txBody>
      </p:sp>
      <p:cxnSp>
        <p:nvCxnSpPr>
          <p:cNvPr id="26" name="25 Conector recto de flecha"/>
          <p:cNvCxnSpPr/>
          <p:nvPr/>
        </p:nvCxnSpPr>
        <p:spPr>
          <a:xfrm>
            <a:off x="6048235" y="4697965"/>
            <a:ext cx="0" cy="340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251520" y="6255896"/>
            <a:ext cx="8746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CUERPO FÍSICO</a:t>
            </a:r>
            <a:r>
              <a:rPr lang="es-AR" sz="1400" dirty="0" smtClean="0"/>
              <a:t>                                     Ser                                   Metabolismo Natural de las Energías Químicas</a:t>
            </a:r>
          </a:p>
          <a:p>
            <a:r>
              <a:rPr lang="es-AR" sz="1400" dirty="0"/>
              <a:t> </a:t>
            </a:r>
            <a:r>
              <a:rPr lang="es-AR" sz="1400" dirty="0" smtClean="0"/>
              <a:t>                                                                                                        Sistemas Físicos Equilibrados. Crea: Salud Física                                      </a:t>
            </a:r>
            <a:endParaRPr lang="es-AR" sz="1400" b="1" dirty="0"/>
          </a:p>
        </p:txBody>
      </p:sp>
      <p:cxnSp>
        <p:nvCxnSpPr>
          <p:cNvPr id="33" name="32 Conector recto de flecha"/>
          <p:cNvCxnSpPr/>
          <p:nvPr/>
        </p:nvCxnSpPr>
        <p:spPr>
          <a:xfrm>
            <a:off x="6028961" y="5915020"/>
            <a:ext cx="0" cy="340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21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81260" cy="1054394"/>
          </a:xfrm>
        </p:spPr>
        <p:txBody>
          <a:bodyPr/>
          <a:lstStyle/>
          <a:p>
            <a:r>
              <a:rPr lang="es-AR" dirty="0" smtClean="0">
                <a:solidFill>
                  <a:schemeClr val="accent1">
                    <a:lumMod val="75000"/>
                  </a:schemeClr>
                </a:solidFill>
              </a:rPr>
              <a:t>EXPRESIÓN DE LA CONCIENCIA EN LOS NIVELES AURALES</a:t>
            </a:r>
            <a:endParaRPr lang="es-A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620516"/>
              </p:ext>
            </p:extLst>
          </p:nvPr>
        </p:nvGraphicFramePr>
        <p:xfrm>
          <a:off x="467543" y="1556791"/>
          <a:ext cx="7992891" cy="4999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7"/>
                <a:gridCol w="2664297"/>
                <a:gridCol w="2664297"/>
              </a:tblGrid>
              <a:tr h="594239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Nivel</a:t>
                      </a:r>
                      <a:r>
                        <a:rPr lang="es-AR" sz="1200" baseline="0" dirty="0" smtClean="0"/>
                        <a:t> 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Expresiones de Conciencia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Afirmaciones</a:t>
                      </a:r>
                      <a:r>
                        <a:rPr lang="es-AR" sz="1200" baseline="0" dirty="0" smtClean="0"/>
                        <a:t> que hace la Conciencia</a:t>
                      </a:r>
                      <a:endParaRPr lang="es-AR" sz="1200" dirty="0"/>
                    </a:p>
                  </a:txBody>
                  <a:tcPr/>
                </a:tc>
              </a:tr>
              <a:tr h="594239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7</a:t>
                      </a:r>
                    </a:p>
                    <a:p>
                      <a:pPr algn="ctr"/>
                      <a:r>
                        <a:rPr lang="es-AR" sz="1200" dirty="0" smtClean="0"/>
                        <a:t>Nivel </a:t>
                      </a:r>
                      <a:r>
                        <a:rPr lang="es-AR" sz="1200" dirty="0" err="1" smtClean="0"/>
                        <a:t>Cetérico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Conceptos</a:t>
                      </a:r>
                      <a:r>
                        <a:rPr lang="es-AR" sz="1200" baseline="0" dirty="0" smtClean="0"/>
                        <a:t> más elevados           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Sé. Soy</a:t>
                      </a:r>
                      <a:endParaRPr lang="es-AR" sz="1200" dirty="0"/>
                    </a:p>
                  </a:txBody>
                  <a:tcPr/>
                </a:tc>
              </a:tr>
              <a:tr h="594239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6</a:t>
                      </a:r>
                    </a:p>
                    <a:p>
                      <a:pPr algn="ctr"/>
                      <a:r>
                        <a:rPr lang="es-AR" sz="1200" dirty="0" smtClean="0"/>
                        <a:t>Nivel Celestial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Sentimientos más elevados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Amo Universalmente</a:t>
                      </a:r>
                      <a:endParaRPr lang="es-AR" sz="1200" dirty="0"/>
                    </a:p>
                  </a:txBody>
                  <a:tcPr/>
                </a:tc>
              </a:tr>
              <a:tr h="594239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5</a:t>
                      </a:r>
                    </a:p>
                    <a:p>
                      <a:pPr algn="ctr"/>
                      <a:r>
                        <a:rPr lang="es-AR" sz="1200" dirty="0" smtClean="0"/>
                        <a:t>Nivel del Patrón Etéreo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Voluntad</a:t>
                      </a:r>
                      <a:r>
                        <a:rPr lang="es-AR" sz="1200" baseline="0" dirty="0" smtClean="0"/>
                        <a:t> más Alta                      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Lo Haré</a:t>
                      </a:r>
                      <a:endParaRPr lang="es-AR" sz="1200" dirty="0"/>
                    </a:p>
                  </a:txBody>
                  <a:tcPr/>
                </a:tc>
              </a:tr>
              <a:tr h="594239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4</a:t>
                      </a:r>
                    </a:p>
                    <a:p>
                      <a:pPr algn="ctr"/>
                      <a:r>
                        <a:rPr lang="es-AR" sz="1200" dirty="0" smtClean="0"/>
                        <a:t>Nivel Astral              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Emociones Yo-Tú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Amo a la Humanidad</a:t>
                      </a:r>
                      <a:endParaRPr lang="es-AR" sz="1200" dirty="0"/>
                    </a:p>
                  </a:txBody>
                  <a:tcPr/>
                </a:tc>
              </a:tr>
              <a:tr h="594239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3</a:t>
                      </a:r>
                    </a:p>
                    <a:p>
                      <a:pPr algn="ctr"/>
                      <a:r>
                        <a:rPr lang="es-AR" sz="1200" dirty="0" smtClean="0"/>
                        <a:t>Nivel Mental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Pensando 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Pienso</a:t>
                      </a:r>
                      <a:endParaRPr lang="es-AR" sz="1200" dirty="0"/>
                    </a:p>
                  </a:txBody>
                  <a:tcPr/>
                </a:tc>
              </a:tr>
              <a:tr h="594239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2</a:t>
                      </a:r>
                    </a:p>
                    <a:p>
                      <a:pPr algn="ctr"/>
                      <a:r>
                        <a:rPr lang="es-AR" sz="1200" dirty="0" smtClean="0"/>
                        <a:t>Nivel</a:t>
                      </a:r>
                      <a:r>
                        <a:rPr lang="es-AR" sz="1200" baseline="0" dirty="0" smtClean="0"/>
                        <a:t> Emocional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Emociones Personales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Siento Emocionalmente</a:t>
                      </a:r>
                      <a:endParaRPr lang="es-AR" sz="1200" dirty="0"/>
                    </a:p>
                  </a:txBody>
                  <a:tcPr/>
                </a:tc>
              </a:tr>
              <a:tr h="426365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1</a:t>
                      </a:r>
                    </a:p>
                    <a:p>
                      <a:pPr algn="ctr"/>
                      <a:r>
                        <a:rPr lang="es-AR" sz="1200" dirty="0" smtClean="0"/>
                        <a:t>Nivel Etéreo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Sensación Física 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Siento Físicamente</a:t>
                      </a:r>
                      <a:endParaRPr lang="es-AR" sz="1200" dirty="0"/>
                    </a:p>
                  </a:txBody>
                  <a:tcPr/>
                </a:tc>
              </a:tr>
              <a:tr h="382512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 smtClean="0"/>
                        <a:t>Nivel Físico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Funcionamiento Físico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Existo.</a:t>
                      </a:r>
                      <a:r>
                        <a:rPr lang="es-AR" sz="1200" baseline="0" dirty="0" smtClean="0"/>
                        <a:t> Estoy Siendo</a:t>
                      </a:r>
                      <a:endParaRPr lang="es-AR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72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57792" y="456519"/>
            <a:ext cx="7250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1400" b="1" dirty="0" smtClean="0"/>
              <a:t>PLANOS DE LA REALIDAD EN LOS QUE EXISTIMOS EN RELACIÓN CON LAS CAPAS DEL AURA</a:t>
            </a:r>
          </a:p>
          <a:p>
            <a:pPr algn="ctr"/>
            <a:endParaRPr lang="es-AR" sz="1400" b="1" dirty="0"/>
          </a:p>
        </p:txBody>
      </p:sp>
      <p:cxnSp>
        <p:nvCxnSpPr>
          <p:cNvPr id="4" name="3 Conector recto de flecha"/>
          <p:cNvCxnSpPr/>
          <p:nvPr/>
        </p:nvCxnSpPr>
        <p:spPr>
          <a:xfrm flipV="1">
            <a:off x="539552" y="1556792"/>
            <a:ext cx="0" cy="48965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1183434" y="2348880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 rot="16200000">
            <a:off x="-624191" y="4289903"/>
            <a:ext cx="3191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Sustancia más fina. Energía más elevada </a:t>
            </a:r>
          </a:p>
          <a:p>
            <a:r>
              <a:rPr lang="es-AR" sz="1200" dirty="0" smtClean="0"/>
              <a:t>Vibraciones más altas.</a:t>
            </a:r>
            <a:endParaRPr lang="es-AR" sz="1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043608" y="1897087"/>
            <a:ext cx="16995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       Plano Espiritual</a:t>
            </a:r>
            <a:endParaRPr lang="es-AR" sz="1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655704" y="2555611"/>
            <a:ext cx="20735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Nivel del Patrón </a:t>
            </a:r>
            <a:r>
              <a:rPr lang="es-AR" sz="1400" dirty="0" err="1" smtClean="0"/>
              <a:t>Cetérico</a:t>
            </a:r>
            <a:endParaRPr lang="es-AR" sz="1400" dirty="0" smtClean="0"/>
          </a:p>
          <a:p>
            <a:r>
              <a:rPr lang="es-AR" sz="1400" dirty="0" smtClean="0"/>
              <a:t>Nivel Celestial</a:t>
            </a:r>
          </a:p>
          <a:p>
            <a:r>
              <a:rPr lang="es-AR" sz="1400" dirty="0" smtClean="0"/>
              <a:t>Nivel del Patrón Etéreo</a:t>
            </a:r>
            <a:endParaRPr lang="es-AR" sz="1400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1331640" y="3861048"/>
            <a:ext cx="6389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1425286" y="3429000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Plano Astral</a:t>
            </a:r>
            <a:endParaRPr lang="es-AR" sz="14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525368" y="4077072"/>
            <a:ext cx="1697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Gradación de la Luz</a:t>
            </a:r>
            <a:endParaRPr lang="es-AR" sz="1400" dirty="0"/>
          </a:p>
        </p:txBody>
      </p:sp>
      <p:cxnSp>
        <p:nvCxnSpPr>
          <p:cNvPr id="16" name="15 Conector recto"/>
          <p:cNvCxnSpPr/>
          <p:nvPr/>
        </p:nvCxnSpPr>
        <p:spPr>
          <a:xfrm>
            <a:off x="1331640" y="551723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1403648" y="573325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202434" y="5517232"/>
            <a:ext cx="6389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1389109" y="4941168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Plano Físico</a:t>
            </a:r>
            <a:endParaRPr lang="es-AR" sz="14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332573" y="5733256"/>
            <a:ext cx="1238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dirty="0" smtClean="0"/>
              <a:t>Nivel Mental</a:t>
            </a:r>
          </a:p>
          <a:p>
            <a:r>
              <a:rPr lang="es-AR" sz="1200" dirty="0" smtClean="0"/>
              <a:t>Nivel Emocional</a:t>
            </a:r>
          </a:p>
          <a:p>
            <a:r>
              <a:rPr lang="es-AR" sz="1200" dirty="0" smtClean="0"/>
              <a:t>Nivel Etéreo</a:t>
            </a:r>
          </a:p>
          <a:p>
            <a:r>
              <a:rPr lang="es-AR" sz="1200" dirty="0" smtClean="0"/>
              <a:t>Nivel Físico</a:t>
            </a:r>
            <a:endParaRPr lang="es-AR" sz="1200" dirty="0"/>
          </a:p>
        </p:txBody>
      </p:sp>
      <p:cxnSp>
        <p:nvCxnSpPr>
          <p:cNvPr id="31" name="30 Conector recto de flecha"/>
          <p:cNvCxnSpPr/>
          <p:nvPr/>
        </p:nvCxnSpPr>
        <p:spPr>
          <a:xfrm>
            <a:off x="657792" y="155679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>
            <a:off x="8460432" y="1556792"/>
            <a:ext cx="0" cy="48965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CuadroTexto"/>
          <p:cNvSpPr txBox="1"/>
          <p:nvPr/>
        </p:nvSpPr>
        <p:spPr>
          <a:xfrm rot="5400000">
            <a:off x="5994925" y="3898558"/>
            <a:ext cx="428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dirty="0" smtClean="0"/>
              <a:t>La Fuerza Creativa Primaria se desplaza a capas  más densas </a:t>
            </a:r>
          </a:p>
          <a:p>
            <a:r>
              <a:rPr lang="es-AR" sz="1200" dirty="0" smtClean="0"/>
              <a:t>De Manifestación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249091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sultado de imagen de cuerpo del patrón cetérico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14179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64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771800" y="302765"/>
            <a:ext cx="3705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1400" b="1" dirty="0" smtClean="0"/>
              <a:t>EL PROCESO DINÁMICO DE LA ENFERMEDAD </a:t>
            </a:r>
            <a:endParaRPr lang="es-AR" sz="1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33671" y="816967"/>
            <a:ext cx="8568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PATRÓN  CETÉRICO  </a:t>
            </a:r>
            <a:r>
              <a:rPr lang="es-AR" sz="1200" dirty="0" smtClean="0"/>
              <a:t>    Creo que Soy             Cree ser superior a los demás                    Enredo (desgarro en la 7° capa </a:t>
            </a:r>
            <a:r>
              <a:rPr lang="es-AR" sz="1400" dirty="0" smtClean="0"/>
              <a:t>                                                                                                                                </a:t>
            </a:r>
            <a:endParaRPr lang="es-AR" sz="14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266264" y="1268759"/>
            <a:ext cx="7828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b="1" dirty="0" smtClean="0"/>
              <a:t>NIVEL CELESTIAL  </a:t>
            </a:r>
            <a:r>
              <a:rPr lang="es-AR" sz="1200" dirty="0" smtClean="0"/>
              <a:t>       Amo lo que creo         Le encanta ser superior                              Luz Celestial débil o bloqueada</a:t>
            </a:r>
            <a:endParaRPr lang="es-AR" sz="12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45503" y="1815788"/>
            <a:ext cx="82089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PATRÓN ETÉREO </a:t>
            </a:r>
            <a:r>
              <a:rPr lang="es-AR" sz="1400" b="1" dirty="0" smtClean="0"/>
              <a:t>      </a:t>
            </a:r>
            <a:r>
              <a:rPr lang="es-AR" sz="1200" dirty="0" smtClean="0"/>
              <a:t>Quiero que mis </a:t>
            </a:r>
          </a:p>
          <a:p>
            <a:r>
              <a:rPr lang="es-AR" sz="1200" dirty="0"/>
              <a:t> </a:t>
            </a:r>
            <a:r>
              <a:rPr lang="es-AR" sz="1200" dirty="0" smtClean="0"/>
              <a:t>                                     creencias </a:t>
            </a:r>
          </a:p>
          <a:p>
            <a:r>
              <a:rPr lang="es-AR" sz="1200" dirty="0"/>
              <a:t> </a:t>
            </a:r>
            <a:r>
              <a:rPr lang="es-AR" sz="1200" dirty="0" smtClean="0"/>
              <a:t>                                     sean  realidad</a:t>
            </a:r>
            <a:endParaRPr lang="es-AR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347864" y="1923509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Intenta ser superior                               Deformación en el patrón etéreo</a:t>
            </a:r>
          </a:p>
          <a:p>
            <a:endParaRPr lang="es-AR" sz="1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34422" y="2708920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ASTRAL </a:t>
            </a:r>
            <a:r>
              <a:rPr lang="es-AR" sz="1400" b="1" dirty="0" smtClean="0"/>
              <a:t>                    </a:t>
            </a:r>
            <a:r>
              <a:rPr lang="es-AR" sz="1200" dirty="0" smtClean="0"/>
              <a:t>Deseo según </a:t>
            </a:r>
          </a:p>
          <a:p>
            <a:r>
              <a:rPr lang="es-AR" sz="1200" b="1" dirty="0"/>
              <a:t> </a:t>
            </a:r>
            <a:r>
              <a:rPr lang="es-AR" sz="1200" b="1" dirty="0" smtClean="0"/>
              <a:t>                                     </a:t>
            </a:r>
            <a:r>
              <a:rPr lang="es-AR" sz="1200" dirty="0" smtClean="0"/>
              <a:t>mis creencias </a:t>
            </a:r>
            <a:r>
              <a:rPr lang="es-AR" sz="1400" b="1" dirty="0" smtClean="0"/>
              <a:t>           </a:t>
            </a:r>
            <a:r>
              <a:rPr lang="es-AR" sz="1200" dirty="0" smtClean="0"/>
              <a:t>Desea ser superior                                 Bloqueos en las formas oscuras</a:t>
            </a:r>
          </a:p>
          <a:p>
            <a:r>
              <a:rPr lang="es-AR" sz="1200" b="1" dirty="0"/>
              <a:t> </a:t>
            </a:r>
            <a:r>
              <a:rPr lang="es-AR" sz="1200" b="1" dirty="0" smtClean="0"/>
              <a:t>                                                                                                                                            </a:t>
            </a:r>
            <a:r>
              <a:rPr lang="es-AR" sz="1200" dirty="0" smtClean="0"/>
              <a:t>astrales. Energía estancada</a:t>
            </a:r>
          </a:p>
          <a:p>
            <a:endParaRPr lang="es-AR" sz="1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51325" y="3674408"/>
            <a:ext cx="76328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MENTAL  </a:t>
            </a:r>
            <a:r>
              <a:rPr lang="es-AR" sz="1400" b="1" dirty="0" smtClean="0"/>
              <a:t>                </a:t>
            </a:r>
            <a:r>
              <a:rPr lang="es-AR" sz="1200" dirty="0" smtClean="0"/>
              <a:t>Creo según mis             Pienso que puedo ser superior              Alteración del cuerpo mental, </a:t>
            </a:r>
          </a:p>
          <a:p>
            <a:r>
              <a:rPr lang="es-AR" sz="1200" dirty="0" smtClean="0"/>
              <a:t>                                    creencias                       Pienso que no puedo ser superior        formas de pensamiento </a:t>
            </a:r>
          </a:p>
          <a:p>
            <a:r>
              <a:rPr lang="es-AR" sz="1200" dirty="0"/>
              <a:t> </a:t>
            </a:r>
            <a:r>
              <a:rPr lang="es-AR" sz="1200" dirty="0" smtClean="0"/>
              <a:t>                                                                                         ( impasse )                                disociadas</a:t>
            </a:r>
            <a:endParaRPr lang="es-AR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51325" y="4581128"/>
            <a:ext cx="76328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Emocional</a:t>
            </a:r>
            <a:r>
              <a:rPr lang="es-AR" sz="1400" b="1" dirty="0" smtClean="0"/>
              <a:t>              </a:t>
            </a:r>
            <a:r>
              <a:rPr lang="es-AR" sz="1200" dirty="0" smtClean="0"/>
              <a:t>Siento según                                  Miedo                                     Bloqueos oscuros de energías             </a:t>
            </a:r>
          </a:p>
          <a:p>
            <a:r>
              <a:rPr lang="es-AR" sz="1200" b="1" dirty="0"/>
              <a:t> </a:t>
            </a:r>
            <a:r>
              <a:rPr lang="es-AR" sz="1200" b="1" dirty="0" smtClean="0"/>
              <a:t>                                  </a:t>
            </a:r>
            <a:r>
              <a:rPr lang="es-AR" sz="1200" dirty="0" smtClean="0"/>
              <a:t>mis creencias                      Ira                   Pena                           estancadas o energía agotada</a:t>
            </a:r>
            <a:endParaRPr lang="es-AR" sz="14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21913" y="5301208"/>
            <a:ext cx="8103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ETÉREO                     Soy según mis</a:t>
            </a:r>
          </a:p>
          <a:p>
            <a:r>
              <a:rPr lang="es-AR" sz="1200" dirty="0"/>
              <a:t> </a:t>
            </a:r>
            <a:r>
              <a:rPr lang="es-AR" sz="1200" dirty="0" smtClean="0"/>
              <a:t>                                  creencias                                      Dolor Físico                              Enredos, roturas o interrupciones en la </a:t>
            </a:r>
          </a:p>
          <a:p>
            <a:r>
              <a:rPr lang="es-AR" sz="1200" dirty="0"/>
              <a:t> </a:t>
            </a:r>
            <a:r>
              <a:rPr lang="es-AR" sz="1200" dirty="0" smtClean="0"/>
              <a:t>                                                                                                                                           capa etérea (desequilibrio del yin/yang</a:t>
            </a:r>
          </a:p>
          <a:p>
            <a:r>
              <a:rPr lang="es-AR" sz="1200" dirty="0"/>
              <a:t> </a:t>
            </a:r>
            <a:r>
              <a:rPr lang="es-AR" sz="1200" dirty="0" smtClean="0"/>
              <a:t>                                                                                                                                           sobrecarga en el plexo solar                              </a:t>
            </a:r>
            <a:endParaRPr lang="es-AR" sz="1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34422" y="6237312"/>
            <a:ext cx="8451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FÍSICO                       </a:t>
            </a:r>
            <a:r>
              <a:rPr lang="es-AR" sz="1200" dirty="0" smtClean="0"/>
              <a:t>Existo según mis</a:t>
            </a:r>
          </a:p>
          <a:p>
            <a:r>
              <a:rPr lang="es-AR" sz="1200" b="1" dirty="0"/>
              <a:t> </a:t>
            </a:r>
            <a:r>
              <a:rPr lang="es-AR" sz="1200" b="1" dirty="0" smtClean="0"/>
              <a:t>                                  </a:t>
            </a:r>
            <a:r>
              <a:rPr lang="es-AR" sz="1200" dirty="0" smtClean="0"/>
              <a:t>creencias                                     Enfermedad                               </a:t>
            </a:r>
            <a:r>
              <a:rPr lang="es-AR" sz="1200" dirty="0" err="1" smtClean="0"/>
              <a:t>Enfermedad</a:t>
            </a:r>
            <a:r>
              <a:rPr lang="es-AR" sz="1200" dirty="0" smtClean="0"/>
              <a:t> física, como úlceras </a:t>
            </a:r>
            <a:endParaRPr lang="es-AR" sz="1200" dirty="0"/>
          </a:p>
        </p:txBody>
      </p:sp>
      <p:sp>
        <p:nvSpPr>
          <p:cNvPr id="12" name="11 Flecha abajo"/>
          <p:cNvSpPr/>
          <p:nvPr/>
        </p:nvSpPr>
        <p:spPr>
          <a:xfrm>
            <a:off x="3995936" y="1124744"/>
            <a:ext cx="45719" cy="144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Flecha abajo"/>
          <p:cNvSpPr/>
          <p:nvPr/>
        </p:nvSpPr>
        <p:spPr>
          <a:xfrm>
            <a:off x="3995936" y="1743780"/>
            <a:ext cx="45719" cy="144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13 Flecha abajo"/>
          <p:cNvSpPr/>
          <p:nvPr/>
        </p:nvSpPr>
        <p:spPr>
          <a:xfrm>
            <a:off x="4017315" y="2497462"/>
            <a:ext cx="45719" cy="144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14 Flecha abajo"/>
          <p:cNvSpPr/>
          <p:nvPr/>
        </p:nvSpPr>
        <p:spPr>
          <a:xfrm>
            <a:off x="4054811" y="3344220"/>
            <a:ext cx="45719" cy="144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15 Flecha abajo"/>
          <p:cNvSpPr/>
          <p:nvPr/>
        </p:nvSpPr>
        <p:spPr>
          <a:xfrm>
            <a:off x="4063034" y="4435226"/>
            <a:ext cx="45719" cy="144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4085893" y="4941168"/>
            <a:ext cx="14637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H="1">
            <a:off x="4180573" y="5073571"/>
            <a:ext cx="337574" cy="371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3707904" y="4941168"/>
            <a:ext cx="28803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flipH="1">
            <a:off x="3707904" y="4827349"/>
            <a:ext cx="144016" cy="1138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4349360" y="4827349"/>
            <a:ext cx="168787" cy="569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4150846" y="5716706"/>
            <a:ext cx="0" cy="75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29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de cuerpo del patrón cetérico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23" y="710275"/>
            <a:ext cx="51435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25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puye\Desktop\Fotos Luisi\marca web Crecimiento Perso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67105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03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439</Words>
  <Application>Microsoft Office PowerPoint</Application>
  <PresentationFormat>Presentación en pantalla (4:3)</PresentationFormat>
  <Paragraphs>86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Cuadrícula</vt:lpstr>
      <vt:lpstr>EL PROCESO CREATIVO       DE LA SALUD y los planos de la realidad en los que existimos </vt:lpstr>
      <vt:lpstr>Presentación de PowerPoint</vt:lpstr>
      <vt:lpstr>EXPRESIÓN DE LA CONCIENCIA EN LOS NIVELES AURALES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PROCESO CREATIVO       DE LA SALUD</dc:title>
  <dc:creator>Adriana Lampa</dc:creator>
  <cp:lastModifiedBy>Adriana Lampa</cp:lastModifiedBy>
  <cp:revision>23</cp:revision>
  <dcterms:created xsi:type="dcterms:W3CDTF">2021-02-16T13:41:24Z</dcterms:created>
  <dcterms:modified xsi:type="dcterms:W3CDTF">2021-02-16T19:39:03Z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