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98D3371-DF9E-4B5F-8F33-1D2969F06696}" type="slidenum">
              <a:rPr lang="es-AR" smtClean="0"/>
              <a:t>‹Nº›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D7D0C18-D388-4E87-B418-A6277E3C78E9}" type="datetimeFigureOut">
              <a:rPr lang="es-AR" smtClean="0"/>
              <a:t>6/3/2021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sz="2400" dirty="0" smtClean="0"/>
              <a:t>El Proceso de Curación Interna </a:t>
            </a:r>
            <a:br>
              <a:rPr lang="es-AR" sz="2400" dirty="0" smtClean="0"/>
            </a:b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smtClean="0"/>
              <a:t>Diario para un </a:t>
            </a:r>
            <a:r>
              <a:rPr lang="es-AR" dirty="0" err="1" smtClean="0"/>
              <a:t>Constelador</a:t>
            </a:r>
            <a:endParaRPr lang="es-AR" dirty="0"/>
          </a:p>
        </p:txBody>
      </p:sp>
      <p:pic>
        <p:nvPicPr>
          <p:cNvPr id="1026" name="Picture 2" descr="C:\Users\epuye\Desktop\Fotos Luisi\photo Uniendo Raí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05064"/>
            <a:ext cx="2471936" cy="24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41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15616" y="116632"/>
            <a:ext cx="6009927" cy="1633538"/>
          </a:xfrm>
        </p:spPr>
        <p:txBody>
          <a:bodyPr/>
          <a:lstStyle/>
          <a:p>
            <a:pPr algn="ctr"/>
            <a:r>
              <a:rPr lang="es-AR" dirty="0" smtClean="0"/>
              <a:t>El Proceso de Curación Interna</a:t>
            </a:r>
          </a:p>
          <a:p>
            <a:pPr algn="ctr"/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755576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07486"/>
              </p:ext>
            </p:extLst>
          </p:nvPr>
        </p:nvGraphicFramePr>
        <p:xfrm>
          <a:off x="107504" y="188640"/>
          <a:ext cx="8640960" cy="6480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880320"/>
                <a:gridCol w="2880320"/>
              </a:tblGrid>
              <a:tr h="457117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del Patrón</a:t>
                      </a:r>
                      <a:r>
                        <a:rPr lang="es-AR" sz="1400" baseline="0" dirty="0" smtClean="0"/>
                        <a:t> </a:t>
                      </a:r>
                      <a:r>
                        <a:rPr lang="es-AR" sz="1400" baseline="0" dirty="0" err="1" smtClean="0"/>
                        <a:t>Cetérico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Curacíón</a:t>
                      </a:r>
                      <a:r>
                        <a:rPr lang="es-AR" sz="1400" dirty="0" smtClean="0"/>
                        <a:t> 7° Capa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Reta</a:t>
                      </a:r>
                      <a:r>
                        <a:rPr lang="es-AR" sz="1400" baseline="0" dirty="0" smtClean="0"/>
                        <a:t> al sistema de creencias fallido</a:t>
                      </a:r>
                      <a:endParaRPr lang="es-AR" sz="1400" dirty="0"/>
                    </a:p>
                  </a:txBody>
                  <a:tcPr/>
                </a:tc>
              </a:tr>
              <a:tr h="457117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Celestial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Curación</a:t>
                      </a:r>
                      <a:r>
                        <a:rPr lang="es-AR" sz="1400" baseline="0" dirty="0" smtClean="0"/>
                        <a:t> 6° Capa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Se asienta</a:t>
                      </a:r>
                      <a:r>
                        <a:rPr lang="es-AR" sz="1400" baseline="0" dirty="0" smtClean="0"/>
                        <a:t> en el amor universal</a:t>
                      </a:r>
                      <a:endParaRPr lang="es-AR" sz="1400" dirty="0"/>
                    </a:p>
                  </a:txBody>
                  <a:tcPr/>
                </a:tc>
              </a:tr>
              <a:tr h="457117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del Patrón</a:t>
                      </a:r>
                      <a:r>
                        <a:rPr lang="es-AR" sz="1400" baseline="0" dirty="0" smtClean="0"/>
                        <a:t> </a:t>
                      </a:r>
                      <a:r>
                        <a:rPr lang="es-AR" sz="1400" baseline="0" dirty="0" err="1" smtClean="0"/>
                        <a:t>Etérico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Cirugía de la 5° Capa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Realinea al individuo con la Voluntad</a:t>
                      </a:r>
                      <a:endParaRPr lang="es-AR" sz="1400" dirty="0"/>
                    </a:p>
                  </a:txBody>
                  <a:tcPr/>
                </a:tc>
              </a:tr>
              <a:tr h="457117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Astral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Quelación</a:t>
                      </a:r>
                      <a:r>
                        <a:rPr lang="es-AR" sz="1400" dirty="0" smtClean="0"/>
                        <a:t> de la 4° Capa.</a:t>
                      </a:r>
                      <a:r>
                        <a:rPr lang="es-AR" sz="1400" baseline="0" dirty="0" smtClean="0"/>
                        <a:t> Amor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De amor</a:t>
                      </a:r>
                      <a:r>
                        <a:rPr lang="es-AR" sz="1400" baseline="0" dirty="0" smtClean="0"/>
                        <a:t> y aceptación</a:t>
                      </a:r>
                      <a:endParaRPr lang="es-AR" sz="1400" dirty="0"/>
                    </a:p>
                  </a:txBody>
                  <a:tcPr/>
                </a:tc>
              </a:tr>
              <a:tr h="538201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Mental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Quelación</a:t>
                      </a:r>
                      <a:r>
                        <a:rPr lang="es-AR" sz="1400" dirty="0" smtClean="0"/>
                        <a:t> y nueva pauta de</a:t>
                      </a:r>
                      <a:r>
                        <a:rPr lang="es-AR" sz="1400" baseline="0" dirty="0" smtClean="0"/>
                        <a:t> Pensamiento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Reta a las</a:t>
                      </a:r>
                      <a:r>
                        <a:rPr lang="es-AR" sz="1400" baseline="0" dirty="0" smtClean="0"/>
                        <a:t> pautas de pensamiento dualista</a:t>
                      </a:r>
                      <a:endParaRPr lang="es-AR" sz="1400" dirty="0"/>
                    </a:p>
                  </a:txBody>
                  <a:tcPr/>
                </a:tc>
              </a:tr>
              <a:tr h="1240745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</a:t>
                      </a:r>
                      <a:r>
                        <a:rPr lang="es-AR" sz="1400" baseline="0" dirty="0" smtClean="0"/>
                        <a:t> Emocional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Quelación</a:t>
                      </a:r>
                      <a:r>
                        <a:rPr lang="es-AR" sz="1400" dirty="0" smtClean="0"/>
                        <a:t> y reencauzamiento</a:t>
                      </a:r>
                      <a:r>
                        <a:rPr lang="es-AR" sz="1400" baseline="0" dirty="0" smtClean="0"/>
                        <a:t> del flujo emocional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Reexperimenta</a:t>
                      </a:r>
                      <a:r>
                        <a:rPr lang="es-AR" sz="1400" dirty="0" smtClean="0"/>
                        <a:t> sentimientos y dolor</a:t>
                      </a:r>
                    </a:p>
                    <a:p>
                      <a:r>
                        <a:rPr lang="es-AR" sz="1400" dirty="0" smtClean="0"/>
                        <a:t>bloqueados para liberar el flujo</a:t>
                      </a:r>
                    </a:p>
                    <a:p>
                      <a:r>
                        <a:rPr lang="es-AR" sz="1400" dirty="0" smtClean="0"/>
                        <a:t>energético de los sentimientos</a:t>
                      </a:r>
                      <a:endParaRPr lang="es-AR" sz="1400" dirty="0"/>
                    </a:p>
                  </a:txBody>
                  <a:tcPr/>
                </a:tc>
              </a:tr>
              <a:tr h="1436654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</a:t>
                      </a:r>
                      <a:r>
                        <a:rPr lang="es-AR" sz="1400" dirty="0" err="1" smtClean="0"/>
                        <a:t>Etérico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err="1" smtClean="0"/>
                        <a:t>Quelación</a:t>
                      </a:r>
                      <a:r>
                        <a:rPr lang="es-AR" sz="1400" dirty="0" smtClean="0"/>
                        <a:t> y Reparación Estructural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Libera el flujo energético y las</a:t>
                      </a:r>
                    </a:p>
                    <a:p>
                      <a:r>
                        <a:rPr lang="es-AR" sz="1400" dirty="0" smtClean="0"/>
                        <a:t>vibraciones del cuerpo etéreo. Lo</a:t>
                      </a:r>
                    </a:p>
                    <a:p>
                      <a:r>
                        <a:rPr lang="es-AR" sz="1400" dirty="0" smtClean="0"/>
                        <a:t>reestructura. Reequilibra el</a:t>
                      </a:r>
                    </a:p>
                    <a:p>
                      <a:r>
                        <a:rPr lang="es-AR" sz="1400" dirty="0" smtClean="0"/>
                        <a:t>metabolismo orgánico en etéreo</a:t>
                      </a:r>
                      <a:endParaRPr lang="es-AR" sz="1400" dirty="0"/>
                    </a:p>
                  </a:txBody>
                  <a:tcPr/>
                </a:tc>
              </a:tr>
              <a:tr h="1436654"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Cuerpo Físico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Masaje 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Revitaliza y nutre el cuerpo físico con</a:t>
                      </a:r>
                    </a:p>
                    <a:p>
                      <a:r>
                        <a:rPr lang="es-AR" sz="1400" dirty="0" smtClean="0"/>
                        <a:t>energía, reequilibra el proceso químico</a:t>
                      </a:r>
                    </a:p>
                    <a:p>
                      <a:r>
                        <a:rPr lang="es-AR" sz="1400" dirty="0" smtClean="0"/>
                        <a:t>que pone de nuevo en equilibrio los</a:t>
                      </a:r>
                    </a:p>
                    <a:p>
                      <a:r>
                        <a:rPr lang="es-AR" sz="1400" dirty="0" smtClean="0"/>
                        <a:t>sistemas físicos. Salud</a:t>
                      </a:r>
                      <a:endParaRPr lang="es-AR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98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319</TotalTime>
  <Words>159</Words>
  <Application>Microsoft Office PowerPoint</Application>
  <PresentationFormat>Presentación en pantalla 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Adyacencia</vt:lpstr>
      <vt:lpstr>El Proceso de Curación Interna  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Proceso de Curación Interna</dc:title>
  <dc:creator>Adriana Lampa</dc:creator>
  <cp:lastModifiedBy>Adriana Lampa</cp:lastModifiedBy>
  <cp:revision>5</cp:revision>
  <dcterms:created xsi:type="dcterms:W3CDTF">2021-03-06T13:58:31Z</dcterms:created>
  <dcterms:modified xsi:type="dcterms:W3CDTF">2021-03-06T19:19:31Z</dcterms:modified>
</cp:coreProperties>
</file>